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25" r:id="rId4"/>
    <p:sldId id="436" r:id="rId5"/>
    <p:sldId id="406" r:id="rId6"/>
    <p:sldId id="407" r:id="rId7"/>
    <p:sldId id="433" r:id="rId8"/>
    <p:sldId id="422" r:id="rId9"/>
    <p:sldId id="417" r:id="rId10"/>
    <p:sldId id="428" r:id="rId11"/>
    <p:sldId id="432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14-Oct-17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246105"/>
            <a:ext cx="11762508" cy="62354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207" y="475493"/>
            <a:ext cx="11482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60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491157"/>
            <a:ext cx="5250872" cy="4236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1491157"/>
            <a:ext cx="5473611" cy="39813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2843" y="459340"/>
            <a:ext cx="6830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 কীভাবে ছড়াতে পারে?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7774" y="5878912"/>
            <a:ext cx="2020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কুকুরের কামড়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95086" y="579696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মশার দংশন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5" y="1435971"/>
            <a:ext cx="5375563" cy="4442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5971"/>
            <a:ext cx="5666510" cy="44164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2843" y="459340"/>
            <a:ext cx="6830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 কীভাবে ছড়াতে পারে?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3997" y="5878912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খাদ্য গ্রহণ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5597" y="5832143"/>
            <a:ext cx="215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3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06182" y="4904510"/>
            <a:ext cx="896006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সম্পর্কে দুইটি 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32126"/>
            <a:ext cx="6414654" cy="34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৪৭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2413" r="7475"/>
          <a:stretch/>
        </p:blipFill>
        <p:spPr>
          <a:xfrm>
            <a:off x="498764" y="708822"/>
            <a:ext cx="4308763" cy="55811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8635697" cy="120032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</a:t>
            </a:r>
            <a:r>
              <a:rPr lang="bn-IN" sz="3600" b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b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জীবাণুর 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 হয়ে থাকে?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সংক্রামক রোগ কীভাবে ছড়ায় তা পাঁটি বাক্যে লেখ।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221674"/>
            <a:ext cx="11610109" cy="62809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1776" y="3429000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bn-I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41860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pic>
        <p:nvPicPr>
          <p:cNvPr id="27" name="Picture 26" descr="Sukesh Sutradh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874" y="526913"/>
            <a:ext cx="1309638" cy="171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507741" y="2268279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4050" y="3496699"/>
            <a:ext cx="34960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সুকেশ সূত্রধর,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কোয়রপুর সরকারি প্রাথমিক বিদ্যালয়,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নং-০১৭২২ ২৬৯৪৬১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sukeshbd@gmail.com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(স্বাস্থ্যবিধি 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সংক্রামক রোগ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60" y="1491156"/>
            <a:ext cx="3055293" cy="349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92" y="1491156"/>
            <a:ext cx="3447394" cy="349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6" y="1491156"/>
            <a:ext cx="3951431" cy="3496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05182" y="472128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2880" y="5171958"/>
            <a:ext cx="22044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439" y="5149071"/>
            <a:ext cx="1168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19605" y="5232199"/>
            <a:ext cx="1516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21" b="93237" l="9931" r="100000">
                        <a14:backgroundMark x1="54965" y1="55683" x2="54965" y2="5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0" b="10462"/>
          <a:stretch/>
        </p:blipFill>
        <p:spPr>
          <a:xfrm>
            <a:off x="740852" y="1491156"/>
            <a:ext cx="4537730" cy="4845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9324"/>
            <a:ext cx="5708080" cy="4573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7749" y="505813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86244" y="491329"/>
            <a:ext cx="3474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রোগ।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121" y="152774"/>
            <a:ext cx="117182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ছত্রাক, ব্যাকটেরিয়া, ভাইরাস ইত্যাদির কারণে হয়ে থাকে। এগুলোকে</a:t>
            </a:r>
          </a:p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 বলে।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2744" y="459340"/>
            <a:ext cx="4911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এরোগগুলো কি কারণে হয়?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6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  <p:bldP spid="17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সংক্রামক রোগ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094509" y="2452917"/>
            <a:ext cx="10253430" cy="214679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৯.২.১ সংক্রামক রোগ কী তা ব্যাখ্যা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৯.২.৩ সংক্রামক রোগ কীভাবে ছড়ায় তা বর্ণনা করতে পারবে, সংক্রামক রোগের প্রতিরোধ ও প্রতিকারের উপায় সম্পর্কে বলতে পারবে।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4"/>
          <a:stretch/>
        </p:blipFill>
        <p:spPr>
          <a:xfrm>
            <a:off x="415636" y="1228781"/>
            <a:ext cx="5562889" cy="456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1228781"/>
            <a:ext cx="5430981" cy="4609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2843" y="459340"/>
            <a:ext cx="6830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 কীভাবে ছড়াতে পারে?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4430" y="5878912"/>
            <a:ext cx="886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28514" y="5727692"/>
            <a:ext cx="1064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>
          <a:xfrm>
            <a:off x="4253345" y="1688122"/>
            <a:ext cx="7386037" cy="325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253345" y="1219199"/>
            <a:ext cx="7386038" cy="3726873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14-Oct-17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1732" r="22210" b="5671"/>
          <a:stretch/>
        </p:blipFill>
        <p:spPr>
          <a:xfrm>
            <a:off x="1219199" y="1368391"/>
            <a:ext cx="2784764" cy="43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28" b="75000" l="6207" r="94483">
                        <a14:foregroundMark x1="42241" y1="69655" x2="42241" y2="69655"/>
                        <a14:foregroundMark x1="42069" y1="69655" x2="42069" y2="69655"/>
                        <a14:foregroundMark x1="29310" y1="68103" x2="29310" y2="68103"/>
                        <a14:foregroundMark x1="28448" y1="66897" x2="28448" y2="66897"/>
                        <a14:foregroundMark x1="24483" y1="65690" x2="24483" y2="65690"/>
                        <a14:foregroundMark x1="24655" y1="64138" x2="24655" y2="64138"/>
                        <a14:foregroundMark x1="40345" y1="69138" x2="40345" y2="69138"/>
                        <a14:foregroundMark x1="40862" y1="68621" x2="40862" y2="68621"/>
                        <a14:foregroundMark x1="46379" y1="68621" x2="46379" y2="68621"/>
                        <a14:foregroundMark x1="50862" y1="68966" x2="50862" y2="68966"/>
                        <a14:foregroundMark x1="52069" y1="68966" x2="52069" y2="68966"/>
                        <a14:foregroundMark x1="53793" y1="68966" x2="53793" y2="68966"/>
                        <a14:foregroundMark x1="54138" y1="68966" x2="54138" y2="68966"/>
                        <a14:foregroundMark x1="54138" y1="68966" x2="54138" y2="68966"/>
                        <a14:foregroundMark x1="54138" y1="68621" x2="54138" y2="68621"/>
                        <a14:foregroundMark x1="54138" y1="68621" x2="54138" y2="68621"/>
                        <a14:foregroundMark x1="58621" y1="67759" x2="58621" y2="67759"/>
                        <a14:foregroundMark x1="58621" y1="67759" x2="58621" y2="67759"/>
                        <a14:foregroundMark x1="58621" y1="67759" x2="58621" y2="67759"/>
                        <a14:foregroundMark x1="58621" y1="67759" x2="58621" y2="67759"/>
                        <a14:foregroundMark x1="58621" y1="67759" x2="58621" y2="67759"/>
                        <a14:foregroundMark x1="60172" y1="68621" x2="60172" y2="68621"/>
                        <a14:foregroundMark x1="60172" y1="68621" x2="60172" y2="68621"/>
                        <a14:foregroundMark x1="46552" y1="70000" x2="46552" y2="70000"/>
                        <a14:foregroundMark x1="49828" y1="69138" x2="51034" y2="68966"/>
                        <a14:foregroundMark x1="54310" y1="67931" x2="54310" y2="67931"/>
                        <a14:foregroundMark x1="62931" y1="68621" x2="62931" y2="68621"/>
                        <a14:foregroundMark x1="65690" y1="67759" x2="65690" y2="67759"/>
                        <a14:foregroundMark x1="65690" y1="67759" x2="65690" y2="67759"/>
                        <a14:foregroundMark x1="65690" y1="67759" x2="65690" y2="67759"/>
                        <a14:foregroundMark x1="67931" y1="67759" x2="67931" y2="67759"/>
                        <a14:foregroundMark x1="76379" y1="64483" x2="76379" y2="64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5" t="25298" r="3549" b="25548"/>
          <a:stretch/>
        </p:blipFill>
        <p:spPr>
          <a:xfrm>
            <a:off x="5790007" y="2031483"/>
            <a:ext cx="5854159" cy="34410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352843" y="459340"/>
            <a:ext cx="6830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 কীভাবে ছড়াতে পারে?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33" y="5878912"/>
            <a:ext cx="3988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সংক্রমিত ব্যক্তির ব্যবহৃত গ্লাস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8559" y="5727692"/>
            <a:ext cx="4004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সংক্রমিত ব্যক্তির </a:t>
            </a:r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416</Words>
  <Application>Microsoft Office PowerPoint</Application>
  <PresentationFormat>Custom</PresentationFormat>
  <Paragraphs>99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1436</cp:revision>
  <dcterms:created xsi:type="dcterms:W3CDTF">2017-07-12T02:49:00Z</dcterms:created>
  <dcterms:modified xsi:type="dcterms:W3CDTF">2017-10-14T13:41:23Z</dcterms:modified>
</cp:coreProperties>
</file>